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3"/>
  </p:notesMasterIdLst>
  <p:sldIdLst>
    <p:sldId id="256" r:id="rId2"/>
    <p:sldId id="322" r:id="rId3"/>
    <p:sldId id="336" r:id="rId4"/>
    <p:sldId id="286" r:id="rId5"/>
    <p:sldId id="287" r:id="rId6"/>
    <p:sldId id="317" r:id="rId7"/>
    <p:sldId id="318" r:id="rId8"/>
    <p:sldId id="319" r:id="rId9"/>
    <p:sldId id="320" r:id="rId10"/>
    <p:sldId id="321" r:id="rId11"/>
    <p:sldId id="259" r:id="rId1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</p14:sldIdLst>
        </p14:section>
        <p14:section name="Setting up environment" id="{9F62335A-B7EA-AE4C-BD03-EE7540DD4825}">
          <p14:sldIdLst/>
        </p14:section>
        <p14:section name="The Basics" id="{99C36858-EA01-0C42-85EC-90E776DB9252}">
          <p14:sldIdLst>
            <p14:sldId id="336"/>
            <p14:sldId id="286"/>
            <p14:sldId id="287"/>
            <p14:sldId id="317"/>
            <p14:sldId id="318"/>
            <p14:sldId id="319"/>
            <p14:sldId id="320"/>
            <p14:sldId id="321"/>
          </p14:sldIdLst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923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react-native/issues/18837#issuecomment-398779994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facebook/react-native/issues/23185" TargetMode="Externa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network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eveloper.mozilla.org/en-US/docs/Web/API/Request" TargetMode="Externa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hosting.review/web-hosting-glossary/#12" TargetMode="External"/><Relationship Id="rId7" Type="http://schemas.openxmlformats.org/officeDocument/2006/relationships/hyperlink" Target="https://developer.apple.com/library/ios/documentation/General/Reference/InfoPlistKeyReference/Articles/CocoaKeys.html#//apple_ref/doc/uid/TP40009251-SW33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forums.developer.apple.com/thread/48979" TargetMode="External"/><Relationship Id="rId5" Type="http://schemas.openxmlformats.org/officeDocument/2006/relationships/hyperlink" Target="https://reactnative.dev/docs/0.61/integration-with-existing-apps#app-transport-security" TargetMode="External"/><Relationship Id="rId4" Type="http://schemas.openxmlformats.org/officeDocument/2006/relationships/hyperlink" Target="https://reactnative.dev/docs/0.61/integration-with-existing-apps#test-your-integration" TargetMode="Externa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ross-origin_resource_sharing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Known Issues with fetch and cookie based authentication</a:t>
            </a:r>
          </a:p>
          <a:p>
            <a:pPr fontAlgn="base"/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following options are currently not working with fetch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redirect:manual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credentials:omit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Having same name headers on Android will result in only the latest one being present. A temporary solution can be found here: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https://github.com/facebook/react-native/issues/18837#issuecomment-398779994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Cookie based authentication is currently unstable. You can view some of the issues raised here: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https://github.com/facebook/react-native/issues/23185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As a minimum on iOS, when redirected through a 302, if a Set-Cookie header is present, the cookie is not set properly. Since the redirect cannot be handled manually this might cause a scenario where infinite requests occur if the redirect is the result of an expired session.</a:t>
            </a:r>
          </a:p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32117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11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6064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7064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https://reactnative.dev/docs/0.61/network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Many mobile apps need to load resources from a remote URL. You may want to make a POST request to a REST API, or you may need to fetch a chunk of static content from another server.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Take a look at the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Fetch Request docs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for a full list of properties.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84121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Don't forget to catch any errors that may be thrown by </a:t>
            </a:r>
            <a:r>
              <a:rPr lang="en-US" dirty="0"/>
              <a:t>fetch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otherwise they will be dropped silently.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31783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49006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By default, iOS will block any request that's not encrypted using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SSL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If you need to fetch from a cleartext URL (one that begins with </a:t>
            </a:r>
            <a:r>
              <a:rPr lang="en-US" dirty="0"/>
              <a:t>http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) you will first need to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add an App Transport Security exception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If you know ahead of time what domains you will need access to, it is more secure to add exceptions only for those domains; if the domains are not known until runtime you can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5"/>
              </a:rPr>
              <a:t>disable ATS completely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Note however that from January 2017,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6"/>
              </a:rPr>
              <a:t>Apple's App Store review will require reasonable justification for disabling ATS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See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7"/>
              </a:rPr>
              <a:t>Apple's documentation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for more information.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377432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security model for 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XMLHttpRequest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is different than on web as there is no concept of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CORS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in native apps.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785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WebSocket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flatlis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reactnative.dev/docs/0.61/using-a-scrollview" TargetMode="External"/><Relationship Id="rId4" Type="http://schemas.openxmlformats.org/officeDocument/2006/relationships/hyperlink" Target="https://reactnative.dev/docs/0.61/sectionlist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Fetch_API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eveloper.mozilla.org/en-US/docs/Web/API/Fetch_API/Using_Fetch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Promise" TargetMode="Externa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XMLHttpRequest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zabriskie/axios" TargetMode="External"/><Relationship Id="rId4" Type="http://schemas.openxmlformats.org/officeDocument/2006/relationships/hyperlink" Target="https://github.com/niftylettuce/frisbe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E49AAD-71F7-CC45-A2A8-A6C1C564D2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70B11C-732D-0C48-9ABA-187AE6E027B5}"/>
              </a:ext>
            </a:extLst>
          </p:cNvPr>
          <p:cNvSpPr txBox="1"/>
          <p:nvPr/>
        </p:nvSpPr>
        <p:spPr>
          <a:xfrm>
            <a:off x="423334" y="457200"/>
            <a:ext cx="43010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WebSocket Support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500FEF-F14F-7C4C-9411-1A43F7287F85}"/>
              </a:ext>
            </a:extLst>
          </p:cNvPr>
          <p:cNvSpPr txBox="1"/>
          <p:nvPr/>
        </p:nvSpPr>
        <p:spPr>
          <a:xfrm>
            <a:off x="626533" y="1168399"/>
            <a:ext cx="1072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React Native also supports </a:t>
            </a:r>
            <a:r>
              <a:rPr lang="en-US" sz="1800" dirty="0">
                <a:hlinkClick r:id="rId3"/>
              </a:rPr>
              <a:t>WebSockets</a:t>
            </a:r>
            <a:r>
              <a:rPr lang="en-US" sz="1800" dirty="0"/>
              <a:t>, a protocol which provides full-duplex communication channels over a single TCP connection.</a:t>
            </a:r>
            <a:endParaRPr lang="en-VN" sz="1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5D90A6-3DDD-E64E-8E97-DBB06CA85475}"/>
              </a:ext>
            </a:extLst>
          </p:cNvPr>
          <p:cNvSpPr/>
          <p:nvPr/>
        </p:nvSpPr>
        <p:spPr>
          <a:xfrm>
            <a:off x="2573867" y="2134971"/>
            <a:ext cx="6096000" cy="4136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ws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WebSocket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'ws://host.com/path'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ws.onopen = ()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connection opened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ws.send(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'something'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send a message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ws.onmessage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a message was received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console.log(e.data);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ws.onerror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an error occurred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console.log(e.message);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ws.onclose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connection closed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console.log(e.code, e.reason);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784576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BCD6A0-D849-6546-9AE7-5CDDCFC9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86676"/>
            <a:ext cx="3932237" cy="1068388"/>
          </a:xfrm>
        </p:spPr>
        <p:txBody>
          <a:bodyPr/>
          <a:lstStyle/>
          <a:p>
            <a:r>
              <a:rPr lang="en-VN" dirty="0"/>
              <a:t>React Native Basics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5B0A2C-D036-2442-B690-DC60DC758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56232"/>
            <a:ext cx="3932237" cy="4298950"/>
          </a:xfrm>
        </p:spPr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Learn the Basics</a:t>
            </a:r>
          </a:p>
          <a:p>
            <a:r>
              <a:rPr lang="en-VN" dirty="0">
                <a:solidFill>
                  <a:schemeClr val="tx1"/>
                </a:solidFill>
              </a:rPr>
              <a:t>Props</a:t>
            </a:r>
          </a:p>
          <a:p>
            <a:r>
              <a:rPr lang="en-VN" dirty="0">
                <a:solidFill>
                  <a:schemeClr val="tx1"/>
                </a:solidFill>
              </a:rPr>
              <a:t>State</a:t>
            </a:r>
          </a:p>
          <a:p>
            <a:r>
              <a:rPr lang="en-VN" dirty="0">
                <a:solidFill>
                  <a:schemeClr val="tx1"/>
                </a:solidFill>
              </a:rPr>
              <a:t>Style</a:t>
            </a:r>
          </a:p>
          <a:p>
            <a:r>
              <a:rPr lang="en-VN" dirty="0">
                <a:solidFill>
                  <a:schemeClr val="tx1"/>
                </a:solidFill>
              </a:rPr>
              <a:t>Hight and Width</a:t>
            </a:r>
          </a:p>
          <a:p>
            <a:r>
              <a:rPr lang="en-VN" dirty="0">
                <a:solidFill>
                  <a:schemeClr val="tx1"/>
                </a:solidFill>
              </a:rPr>
              <a:t>Layout with Flexbox</a:t>
            </a:r>
          </a:p>
          <a:p>
            <a:r>
              <a:rPr lang="en-VN" dirty="0">
                <a:solidFill>
                  <a:schemeClr val="tx1"/>
                </a:solidFill>
              </a:rPr>
              <a:t>Handling Text Input</a:t>
            </a:r>
          </a:p>
          <a:p>
            <a:r>
              <a:rPr lang="en-VN" dirty="0">
                <a:solidFill>
                  <a:schemeClr val="tx1"/>
                </a:solidFill>
              </a:rPr>
              <a:t>Handling Touches</a:t>
            </a:r>
          </a:p>
          <a:p>
            <a:r>
              <a:rPr lang="en-VN" dirty="0">
                <a:solidFill>
                  <a:schemeClr val="tx1"/>
                </a:solidFill>
              </a:rPr>
              <a:t>Using a Scroll View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Using List Views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Networking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C1522-131A-534E-A18C-BCBBF9F7E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FBF9C9-FE75-3B46-B014-6ABF56AFB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481" y="1725030"/>
            <a:ext cx="3932237" cy="340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5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B27FC36-BC76-4E95-8ED1-338822FA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Using List Views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EE5F75-3D6A-734D-926B-D5CF8028FDC2}"/>
              </a:ext>
            </a:extLst>
          </p:cNvPr>
          <p:cNvSpPr txBox="1"/>
          <p:nvPr/>
        </p:nvSpPr>
        <p:spPr>
          <a:xfrm>
            <a:off x="838200" y="1701321"/>
            <a:ext cx="10515600" cy="418576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React Native provides a suite of components for presenting lists of data. Generally, you'll want to use either </a:t>
            </a:r>
            <a:r>
              <a:rPr lang="en-US" sz="1800" dirty="0">
                <a:hlinkClick r:id="rId3"/>
              </a:rPr>
              <a:t>FlatList</a:t>
            </a:r>
            <a:r>
              <a:rPr lang="en-US" sz="1800" dirty="0"/>
              <a:t> or </a:t>
            </a:r>
            <a:r>
              <a:rPr lang="en-US" sz="1800" dirty="0">
                <a:hlinkClick r:id="rId4"/>
              </a:rPr>
              <a:t>SectionList</a:t>
            </a:r>
            <a:r>
              <a:rPr lang="en-US" sz="1800" dirty="0"/>
              <a:t>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 </a:t>
            </a:r>
            <a:r>
              <a:rPr lang="en-US" sz="1800" b="1" dirty="0" err="1"/>
              <a:t>FlatList</a:t>
            </a:r>
            <a:r>
              <a:rPr lang="en-US" sz="1800" dirty="0"/>
              <a:t> component displays a scrolling list of changing, but similarly structured, data. 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b="1" dirty="0" err="1"/>
              <a:t>FlatList</a:t>
            </a:r>
            <a:r>
              <a:rPr lang="en-US" sz="1800" dirty="0"/>
              <a:t> works well for long lists of data, where the number of items might change over time.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Unlike the more generic </a:t>
            </a:r>
            <a:r>
              <a:rPr lang="en-US" sz="1800" dirty="0">
                <a:hlinkClick r:id="rId5"/>
              </a:rPr>
              <a:t>ScrollView</a:t>
            </a:r>
            <a:r>
              <a:rPr lang="en-US" sz="1800" dirty="0"/>
              <a:t>, the </a:t>
            </a:r>
            <a:r>
              <a:rPr lang="en-US" sz="1800" b="1" dirty="0" err="1"/>
              <a:t>FlatList</a:t>
            </a:r>
            <a:r>
              <a:rPr lang="en-US" sz="1800" dirty="0"/>
              <a:t> only renders elements that are currently showing on the screen, not all the elements at once.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 </a:t>
            </a:r>
            <a:r>
              <a:rPr lang="en-US" sz="1800" b="1" dirty="0" err="1"/>
              <a:t>FlatList</a:t>
            </a:r>
            <a:r>
              <a:rPr lang="en-US" sz="1800" dirty="0"/>
              <a:t> component requires two props: </a:t>
            </a:r>
            <a:r>
              <a:rPr lang="en-US" sz="1800" b="1" dirty="0"/>
              <a:t>data</a:t>
            </a:r>
            <a:r>
              <a:rPr lang="en-US" sz="1800" dirty="0"/>
              <a:t> and </a:t>
            </a:r>
            <a:r>
              <a:rPr lang="en-US" sz="1800" b="1" dirty="0" err="1"/>
              <a:t>renderItem</a:t>
            </a:r>
            <a:r>
              <a:rPr lang="en-US" sz="1800" dirty="0"/>
              <a:t>. </a:t>
            </a:r>
            <a:r>
              <a:rPr lang="en-US" sz="1800" b="1" dirty="0"/>
              <a:t>data</a:t>
            </a:r>
            <a:r>
              <a:rPr lang="en-US" sz="1800" dirty="0"/>
              <a:t> is the source of information for the list. </a:t>
            </a:r>
            <a:r>
              <a:rPr lang="en-US" sz="1800" b="1" dirty="0" err="1"/>
              <a:t>renderItem</a:t>
            </a:r>
            <a:r>
              <a:rPr lang="en-US" sz="1800" dirty="0"/>
              <a:t> takes one item from the source and returns a formatted component to render.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example creates a basic </a:t>
            </a:r>
            <a:r>
              <a:rPr lang="en-US" sz="1800" dirty="0" err="1"/>
              <a:t>FlatList</a:t>
            </a:r>
            <a:r>
              <a:rPr lang="en-US" sz="1800" dirty="0"/>
              <a:t> of hardcoded data. Each item in the data props is rendered as a Text component. The </a:t>
            </a:r>
            <a:r>
              <a:rPr lang="en-US" sz="1800" dirty="0" err="1"/>
              <a:t>FlatListBasics</a:t>
            </a:r>
            <a:r>
              <a:rPr lang="en-US" sz="1800" dirty="0"/>
              <a:t> component then renders the </a:t>
            </a:r>
            <a:r>
              <a:rPr lang="en-US" sz="1800" dirty="0" err="1"/>
              <a:t>FlatList</a:t>
            </a:r>
            <a:r>
              <a:rPr lang="en-US" sz="1800" dirty="0"/>
              <a:t> and all Text components.</a:t>
            </a:r>
          </a:p>
        </p:txBody>
      </p:sp>
    </p:spTree>
    <p:extLst>
      <p:ext uri="{BB962C8B-B14F-4D97-AF65-F5344CB8AC3E}">
        <p14:creationId xmlns:p14="http://schemas.microsoft.com/office/powerpoint/2010/main" val="3444109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B27FC36-BC76-4E95-8ED1-338822FA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Networking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4D25F9-EBC7-EB47-BF08-D17E3B625C8B}"/>
              </a:ext>
            </a:extLst>
          </p:cNvPr>
          <p:cNvSpPr txBox="1"/>
          <p:nvPr/>
        </p:nvSpPr>
        <p:spPr>
          <a:xfrm>
            <a:off x="584200" y="1574800"/>
            <a:ext cx="3953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Using Fetch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BEBF0B-6B8B-8642-B579-4F979043B2ED}"/>
              </a:ext>
            </a:extLst>
          </p:cNvPr>
          <p:cNvSpPr/>
          <p:nvPr/>
        </p:nvSpPr>
        <p:spPr>
          <a:xfrm>
            <a:off x="584200" y="1974910"/>
            <a:ext cx="110236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800" dirty="0">
                <a:solidFill>
                  <a:srgbClr val="1A1A1A"/>
                </a:solidFill>
                <a:latin typeface="-apple-system"/>
              </a:rPr>
              <a:t>React Native provides the </a:t>
            </a:r>
            <a:r>
              <a:rPr lang="en-US" sz="1800" dirty="0">
                <a:latin typeface="-apple-system"/>
                <a:hlinkClick r:id="rId3"/>
              </a:rPr>
              <a:t>Fetch API</a:t>
            </a:r>
            <a:r>
              <a:rPr lang="en-US" sz="1800" dirty="0">
                <a:solidFill>
                  <a:srgbClr val="1A1A1A"/>
                </a:solidFill>
                <a:latin typeface="-apple-system"/>
              </a:rPr>
              <a:t> for your networking needs. Fetch will seem familiar if you have used </a:t>
            </a:r>
            <a:r>
              <a:rPr lang="en-US" sz="1800" dirty="0" err="1"/>
              <a:t>XMLHttpRequest</a:t>
            </a:r>
            <a:r>
              <a:rPr lang="en-US" sz="1800" dirty="0">
                <a:solidFill>
                  <a:srgbClr val="1A1A1A"/>
                </a:solidFill>
                <a:latin typeface="-apple-system"/>
              </a:rPr>
              <a:t> or other networking APIs before. You may refer to MDN's guide on </a:t>
            </a:r>
            <a:r>
              <a:rPr lang="en-US" sz="1800" dirty="0">
                <a:latin typeface="-apple-system"/>
                <a:hlinkClick r:id="rId4"/>
              </a:rPr>
              <a:t>Using Fetch</a:t>
            </a:r>
            <a:r>
              <a:rPr lang="en-US" sz="1800" dirty="0">
                <a:solidFill>
                  <a:srgbClr val="1A1A1A"/>
                </a:solidFill>
                <a:latin typeface="-apple-system"/>
              </a:rPr>
              <a:t> for additional information.</a:t>
            </a:r>
            <a:endParaRPr lang="en-VN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A070A8-CCAD-0B4D-B2BD-1C460006F15E}"/>
              </a:ext>
            </a:extLst>
          </p:cNvPr>
          <p:cNvSpPr txBox="1"/>
          <p:nvPr/>
        </p:nvSpPr>
        <p:spPr>
          <a:xfrm>
            <a:off x="584200" y="3031067"/>
            <a:ext cx="2379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Making requests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22262D-D66F-A644-9482-BD04DA371353}"/>
              </a:ext>
            </a:extLst>
          </p:cNvPr>
          <p:cNvSpPr txBox="1"/>
          <p:nvPr/>
        </p:nvSpPr>
        <p:spPr>
          <a:xfrm>
            <a:off x="584200" y="3429000"/>
            <a:ext cx="474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 order to fetch content from an arbitrary URL, you can pass the URL to fetch:</a:t>
            </a:r>
            <a:endParaRPr lang="en-VN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180901-E7DB-CF44-AC19-A08ACED0C23E}"/>
              </a:ext>
            </a:extLst>
          </p:cNvPr>
          <p:cNvSpPr/>
          <p:nvPr/>
        </p:nvSpPr>
        <p:spPr>
          <a:xfrm>
            <a:off x="746764" y="4311241"/>
            <a:ext cx="4434227" cy="2878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none" anchor="ctr">
            <a:spAutoFit/>
          </a:bodyPr>
          <a:lstStyle/>
          <a:p>
            <a:pPr>
              <a:lnSpc>
                <a:spcPts val="13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fetch(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'https://mywebsite.com/mydata.json'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F12D6A-A4E0-754D-ABD9-6D07C3306D97}"/>
              </a:ext>
            </a:extLst>
          </p:cNvPr>
          <p:cNvSpPr txBox="1"/>
          <p:nvPr/>
        </p:nvSpPr>
        <p:spPr>
          <a:xfrm>
            <a:off x="5604933" y="2827307"/>
            <a:ext cx="6002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Fetch also takes an optional second argument that allows you to customize the HTTP request. You may want to specify additional headers, or make a POST request:</a:t>
            </a:r>
            <a:endParaRPr lang="en-VN" sz="1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0B7D0A-1841-AF45-924B-E3C59EFFB632}"/>
              </a:ext>
            </a:extLst>
          </p:cNvPr>
          <p:cNvSpPr/>
          <p:nvPr/>
        </p:nvSpPr>
        <p:spPr>
          <a:xfrm>
            <a:off x="5808133" y="3838265"/>
            <a:ext cx="5096934" cy="280076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fetch(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'https://mywebsite.com/endpoint/'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method: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'POST'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headers: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Accept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'application/json'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'Content-Type'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'application/json'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body: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.stringify({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firstParam: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'yourValue'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secondParam: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'yourOtherValue'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}),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endParaRPr lang="en-VN" sz="16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310000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1A160B-AFCD-524B-96B0-51AEE3FBD5C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6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1345A0-BE5D-3142-9EE4-635E232C0AD7}"/>
              </a:ext>
            </a:extLst>
          </p:cNvPr>
          <p:cNvSpPr txBox="1"/>
          <p:nvPr/>
        </p:nvSpPr>
        <p:spPr>
          <a:xfrm>
            <a:off x="338667" y="524933"/>
            <a:ext cx="5215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Handling the response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AAAA5C-D2DA-D940-A704-1A7A8A8C4F40}"/>
              </a:ext>
            </a:extLst>
          </p:cNvPr>
          <p:cNvSpPr txBox="1"/>
          <p:nvPr/>
        </p:nvSpPr>
        <p:spPr>
          <a:xfrm>
            <a:off x="338667" y="1586089"/>
            <a:ext cx="470746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Networking is an inherently asynchronous operation. Fetch methods will return a </a:t>
            </a:r>
            <a:r>
              <a:rPr lang="en-US" sz="1800" dirty="0">
                <a:hlinkClick r:id="rId3"/>
              </a:rPr>
              <a:t>Promise</a:t>
            </a:r>
            <a:r>
              <a:rPr lang="en-US" sz="1800" dirty="0"/>
              <a:t> that makes it straightforward to write code that works in an asynchronous manner:</a:t>
            </a:r>
            <a:endParaRPr lang="en-VN" sz="1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20CA99-B941-5C4C-901D-AB7C710BF8FE}"/>
              </a:ext>
            </a:extLst>
          </p:cNvPr>
          <p:cNvSpPr/>
          <p:nvPr/>
        </p:nvSpPr>
        <p:spPr>
          <a:xfrm>
            <a:off x="338667" y="3369733"/>
            <a:ext cx="5063065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getMoviesFromApiAsync()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fetch(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'https://reactnative.dev/movies.json'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.then((response) =&gt; response.json())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.then((responseJson)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responseJson.movies;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.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((error)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console.error(error);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EACD40-5E72-914F-BC3C-8C06E05A306F}"/>
              </a:ext>
            </a:extLst>
          </p:cNvPr>
          <p:cNvSpPr txBox="1"/>
          <p:nvPr/>
        </p:nvSpPr>
        <p:spPr>
          <a:xfrm>
            <a:off x="5858932" y="1734492"/>
            <a:ext cx="518160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You can also use the proposed ES2017 async/await syntax in a React Native app:</a:t>
            </a:r>
            <a:endParaRPr lang="en-VN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412F36-3C2B-B94F-8704-8FB635F0F22C}"/>
              </a:ext>
            </a:extLst>
          </p:cNvPr>
          <p:cNvSpPr/>
          <p:nvPr/>
        </p:nvSpPr>
        <p:spPr>
          <a:xfrm>
            <a:off x="5858932" y="3046017"/>
            <a:ext cx="5825068" cy="230832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async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getMoviesFromApi()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 =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await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fetch(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'https://reactnative.dev/movies.json'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responseJson =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await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response.json();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responseJson.movies;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(error)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console.error(error);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6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56305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72A0112-478A-C94D-95C6-1B7CC300CFB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8196A15-8E5C-7742-A9EB-3B0F97967F90}"/>
              </a:ext>
            </a:extLst>
          </p:cNvPr>
          <p:cNvSpPr/>
          <p:nvPr/>
        </p:nvSpPr>
        <p:spPr>
          <a:xfrm>
            <a:off x="491067" y="746861"/>
            <a:ext cx="5300133" cy="56752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ActivityIndicator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FetchExample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constructor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(props){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super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(props);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 ={ isLoading: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componentDidMount(){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fetch(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'https://reactnative.dev/movies.json'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.then((response) =&gt; response.json())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.then((responseJson) =&gt;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.setState({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isLoading: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dataSource: responseJson.movies,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},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(){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});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.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((error) =&gt;{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console.error(error);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r>
              <a:rPr lang="en-VN" sz="1600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3BBB5CC-334A-D648-8992-2E048710739C}"/>
              </a:ext>
            </a:extLst>
          </p:cNvPr>
          <p:cNvSpPr/>
          <p:nvPr/>
        </p:nvSpPr>
        <p:spPr>
          <a:xfrm>
            <a:off x="6290735" y="1420122"/>
            <a:ext cx="4690533" cy="432868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render(){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.state.isLoading){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padding: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ActivityIndicator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)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paddingTop: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data={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.state.dataSource}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renderItem={({item}) =&gt;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&gt;{item.title}, {item.releaseYear}&lt;/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keyExtractor={({id}, index) =&gt; id}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600" dirty="0"/>
          </a:p>
        </p:txBody>
      </p:sp>
    </p:spTree>
    <p:extLst>
      <p:ext uri="{BB962C8B-B14F-4D97-AF65-F5344CB8AC3E}">
        <p14:creationId xmlns:p14="http://schemas.microsoft.com/office/powerpoint/2010/main" val="1187757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32FC5F-B035-F44F-8CBA-F443FEC779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D8CBAE-AC8B-AC4A-8863-CAA0353B5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867" y="531559"/>
            <a:ext cx="3536950" cy="582479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028892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240FB0-4992-3F4D-A1F1-57D8663B41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1AE183-433E-EA4B-A0FE-665A90F55FBC}"/>
              </a:ext>
            </a:extLst>
          </p:cNvPr>
          <p:cNvSpPr txBox="1"/>
          <p:nvPr/>
        </p:nvSpPr>
        <p:spPr>
          <a:xfrm>
            <a:off x="321733" y="558800"/>
            <a:ext cx="4944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Using Other Networking Libraries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B6F133-22C7-F048-8DA2-90092243653A}"/>
              </a:ext>
            </a:extLst>
          </p:cNvPr>
          <p:cNvSpPr txBox="1"/>
          <p:nvPr/>
        </p:nvSpPr>
        <p:spPr>
          <a:xfrm>
            <a:off x="457198" y="1258547"/>
            <a:ext cx="10896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 </a:t>
            </a:r>
            <a:r>
              <a:rPr lang="en-US" sz="1800" dirty="0">
                <a:hlinkClick r:id="rId3"/>
              </a:rPr>
              <a:t>XMLHttpRequest API</a:t>
            </a:r>
            <a:r>
              <a:rPr lang="en-US" sz="1800" dirty="0"/>
              <a:t> is built into React Native. This means that you can use third party libraries such as </a:t>
            </a:r>
            <a:r>
              <a:rPr lang="en-US" sz="1800" dirty="0">
                <a:hlinkClick r:id="rId4"/>
              </a:rPr>
              <a:t>frisbee</a:t>
            </a:r>
            <a:r>
              <a:rPr lang="en-US" sz="1800" dirty="0"/>
              <a:t> or </a:t>
            </a:r>
            <a:r>
              <a:rPr lang="en-US" sz="1800" dirty="0">
                <a:hlinkClick r:id="rId5"/>
              </a:rPr>
              <a:t>axios</a:t>
            </a:r>
            <a:r>
              <a:rPr lang="en-US" sz="1800" dirty="0"/>
              <a:t> that depend on it, or you can use the </a:t>
            </a:r>
            <a:r>
              <a:rPr lang="en-US" sz="1800" dirty="0" err="1"/>
              <a:t>XMLHttpRequest</a:t>
            </a:r>
            <a:r>
              <a:rPr lang="en-US" sz="1800" dirty="0"/>
              <a:t> API directly if you prefer.</a:t>
            </a:r>
            <a:endParaRPr lang="en-VN" sz="1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4A4F16-3DC1-D945-B17E-2963F5CEC81F}"/>
              </a:ext>
            </a:extLst>
          </p:cNvPr>
          <p:cNvSpPr/>
          <p:nvPr/>
        </p:nvSpPr>
        <p:spPr>
          <a:xfrm>
            <a:off x="1896535" y="2266659"/>
            <a:ext cx="6400800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request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XMLHttpRequest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request.onreadystatechange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(request.readyState !==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(request.status ===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console.log(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'success'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request.responseText);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console.warn(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'error'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request.open(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'GET'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'https://mywebsite.com/endpoint/'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request.send();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26166640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3744</TotalTime>
  <Words>1572</Words>
  <Application>Microsoft Macintosh PowerPoint</Application>
  <PresentationFormat>Widescreen</PresentationFormat>
  <Paragraphs>204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-apple-system</vt:lpstr>
      <vt:lpstr>var(--font-monospace)</vt:lpstr>
      <vt:lpstr>Arial</vt:lpstr>
      <vt:lpstr>Calibri</vt:lpstr>
      <vt:lpstr>Times New Roman</vt:lpstr>
      <vt:lpstr>cc_blue</vt:lpstr>
      <vt:lpstr>React Native Basic</vt:lpstr>
      <vt:lpstr>The basics</vt:lpstr>
      <vt:lpstr>React Native Basics</vt:lpstr>
      <vt:lpstr>Using List Views</vt:lpstr>
      <vt:lpstr>Networking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51</cp:revision>
  <cp:lastPrinted>2020-04-06T06:57:46Z</cp:lastPrinted>
  <dcterms:created xsi:type="dcterms:W3CDTF">2020-04-06T02:02:09Z</dcterms:created>
  <dcterms:modified xsi:type="dcterms:W3CDTF">2020-04-12T03:34:45Z</dcterms:modified>
</cp:coreProperties>
</file>